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279" r:id="rId3"/>
    <p:sldId id="272" r:id="rId4"/>
    <p:sldId id="282" r:id="rId5"/>
    <p:sldId id="280" r:id="rId6"/>
    <p:sldId id="281" r:id="rId7"/>
  </p:sldIdLst>
  <p:sldSz cx="9144000" cy="5143500" type="screen16x9"/>
  <p:notesSz cx="6858000" cy="9144000"/>
  <p:embeddedFontLst>
    <p:embeddedFont>
      <p:font typeface="나눔고딕 ExtraBold" panose="020B0600000101010101" charset="-127"/>
      <p:bold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오 승담" initials="오승" lastIdx="1" clrIdx="0">
    <p:extLst>
      <p:ext uri="{19B8F6BF-5375-455C-9EA6-DF929625EA0E}">
        <p15:presenceInfo xmlns:p15="http://schemas.microsoft.com/office/powerpoint/2012/main" userId="fa8fe42ac90b5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ED41"/>
    <a:srgbClr val="0EF851"/>
    <a:srgbClr val="AF1D19"/>
    <a:srgbClr val="008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90" autoAdjust="0"/>
    <p:restoredTop sz="94660"/>
  </p:normalViewPr>
  <p:slideViewPr>
    <p:cSldViewPr showGuides="1">
      <p:cViewPr varScale="1">
        <p:scale>
          <a:sx n="107" d="100"/>
          <a:sy n="107" d="100"/>
        </p:scale>
        <p:origin x="763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1-24T22:00:12.335" idx="1">
    <p:pos x="4379" y="2569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32E87C-A969-4575-91E2-71B1AEB8E459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C1ECF8-041B-46DA-B5FE-E7F6851B69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969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868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3921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148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37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9874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94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222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070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22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602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531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71AAE-CE6B-4008-A9B4-8B2E68C0D2D6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353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1979712" y="951570"/>
            <a:ext cx="1440160" cy="0"/>
          </a:xfrm>
          <a:prstGeom prst="line">
            <a:avLst/>
          </a:prstGeom>
          <a:ln w="793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5724128" y="951570"/>
            <a:ext cx="1440160" cy="0"/>
          </a:xfrm>
          <a:prstGeom prst="line">
            <a:avLst/>
          </a:prstGeom>
          <a:ln w="793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453780" y="643440"/>
            <a:ext cx="2232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2DGP</a:t>
            </a:r>
            <a:endParaRPr lang="ko-KR" altLang="en-US" sz="28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1338870" y="4137924"/>
            <a:ext cx="6617509" cy="0"/>
          </a:xfrm>
          <a:prstGeom prst="line">
            <a:avLst/>
          </a:prstGeom>
          <a:ln w="793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987824" y="3435846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인 프로젝트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차 발표 제안서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3920312" y="1707654"/>
            <a:ext cx="1227752" cy="1283584"/>
            <a:chOff x="3920312" y="1707654"/>
            <a:chExt cx="1227752" cy="1283584"/>
          </a:xfrm>
        </p:grpSpPr>
        <p:sp>
          <p:nvSpPr>
            <p:cNvPr id="3" name="직사각형 2"/>
            <p:cNvSpPr/>
            <p:nvPr/>
          </p:nvSpPr>
          <p:spPr>
            <a:xfrm>
              <a:off x="3920312" y="1707654"/>
              <a:ext cx="504056" cy="57606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644008" y="1707654"/>
              <a:ext cx="504056" cy="57606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644008" y="2415174"/>
              <a:ext cx="504056" cy="5760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3920312" y="2415174"/>
              <a:ext cx="504056" cy="57606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15820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51926"/>
            <a:ext cx="576064" cy="5760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8CFE22-90FF-43E3-8A33-1606FC8B56AE}"/>
              </a:ext>
            </a:extLst>
          </p:cNvPr>
          <p:cNvSpPr txBox="1"/>
          <p:nvPr/>
        </p:nvSpPr>
        <p:spPr>
          <a:xfrm>
            <a:off x="899592" y="51926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계획 일정</a:t>
            </a:r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7DFBE0A2-075C-42EF-B6FC-903D6AD571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285491"/>
              </p:ext>
            </p:extLst>
          </p:nvPr>
        </p:nvGraphicFramePr>
        <p:xfrm>
          <a:off x="827584" y="497312"/>
          <a:ext cx="7992888" cy="48843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248">
                  <a:extLst>
                    <a:ext uri="{9D8B030D-6E8A-4147-A177-3AD203B41FA5}">
                      <a16:colId xmlns:a16="http://schemas.microsoft.com/office/drawing/2014/main" val="2901724012"/>
                    </a:ext>
                  </a:extLst>
                </a:gridCol>
                <a:gridCol w="2016224">
                  <a:extLst>
                    <a:ext uri="{9D8B030D-6E8A-4147-A177-3AD203B41FA5}">
                      <a16:colId xmlns:a16="http://schemas.microsoft.com/office/drawing/2014/main" val="1918122909"/>
                    </a:ext>
                  </a:extLst>
                </a:gridCol>
                <a:gridCol w="3744416">
                  <a:extLst>
                    <a:ext uri="{9D8B030D-6E8A-4147-A177-3AD203B41FA5}">
                      <a16:colId xmlns:a16="http://schemas.microsoft.com/office/drawing/2014/main" val="3949537264"/>
                    </a:ext>
                  </a:extLst>
                </a:gridCol>
              </a:tblGrid>
              <a:tr h="520922">
                <a:tc gridSpan="3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9742289"/>
                  </a:ext>
                </a:extLst>
              </a:tr>
              <a:tr h="62490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리소스 및 구현 방법 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선택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그에 맞는 리소스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사운드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캐릭터칩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구하기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 배치 구성 작성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975587"/>
                  </a:ext>
                </a:extLst>
              </a:tr>
              <a:tr h="5816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2 </a:t>
                      </a:r>
                      <a:r>
                        <a:rPr lang="ko-KR" altLang="en-US" sz="2000" i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기본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U/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기본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UI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제작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로비 화면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스테이지 맵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 이동 구현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endParaRPr lang="ko-KR" altLang="en-US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2707947"/>
                  </a:ext>
                </a:extLst>
              </a:tr>
              <a:tr h="5281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3 ~ 4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특수 능력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물리효과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오브젝트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 특수 능력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 err="1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맵의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물리효과 구현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길이 없는 부분에 있으면 떨어짐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오브젝트 구현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597265"/>
                  </a:ext>
                </a:extLst>
              </a:tr>
              <a:tr h="4779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4~ 5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</a:t>
                      </a:r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함정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1.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부족한점 보완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838091"/>
                  </a:ext>
                </a:extLst>
              </a:tr>
              <a:tr h="5180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6~7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 및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스테이지 이동 구현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스테이지 클리어 시 다음 스테이지로 넘어가는 시스템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008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 startAt="2"/>
                      </a:pPr>
                      <a:r>
                        <a:rPr lang="ko-KR" altLang="en-US" sz="1200" dirty="0">
                          <a:solidFill>
                            <a:schemeClr val="accent1"/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블록 재생 추가</a:t>
                      </a:r>
                      <a:endParaRPr lang="en-US" altLang="ko-KR" sz="1200" dirty="0">
                        <a:solidFill>
                          <a:schemeClr val="accent1"/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 startAt="2"/>
                      </a:pPr>
                      <a:r>
                        <a:rPr lang="ko-KR" altLang="en-US" sz="1200" dirty="0">
                          <a:solidFill>
                            <a:schemeClr val="accent1"/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 </a:t>
                      </a:r>
                      <a:r>
                        <a:rPr lang="en-US" altLang="ko-KR" sz="1200" dirty="0">
                          <a:solidFill>
                            <a:schemeClr val="accent1"/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1,2 /</a:t>
                      </a:r>
                      <a:r>
                        <a:rPr lang="ko-KR" altLang="en-US" sz="1200" dirty="0">
                          <a:solidFill>
                            <a:schemeClr val="accent1"/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함정시스템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311095"/>
                  </a:ext>
                </a:extLst>
              </a:tr>
              <a:tr h="5281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8 ~ 9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 최종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사운드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적용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1. 3(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혹은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3,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4)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스테이지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2.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효과음 및 사운드 적용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8290058"/>
                  </a:ext>
                </a:extLst>
              </a:tr>
              <a:tr h="5281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10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마무리 작업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버그수정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0" indent="0" latinLnBrk="1">
                        <a:buNone/>
                      </a:pPr>
                      <a:endParaRPr lang="ko-KR" altLang="en-US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9006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4443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51926"/>
            <a:ext cx="576064" cy="5760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8CFE22-90FF-43E3-8A33-1606FC8B56AE}"/>
              </a:ext>
            </a:extLst>
          </p:cNvPr>
          <p:cNvSpPr txBox="1"/>
          <p:nvPr/>
        </p:nvSpPr>
        <p:spPr>
          <a:xfrm>
            <a:off x="899592" y="51926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구현 현황</a:t>
            </a:r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7DFBE0A2-075C-42EF-B6FC-903D6AD571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505755"/>
              </p:ext>
            </p:extLst>
          </p:nvPr>
        </p:nvGraphicFramePr>
        <p:xfrm>
          <a:off x="611560" y="1168631"/>
          <a:ext cx="7992888" cy="35633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248">
                  <a:extLst>
                    <a:ext uri="{9D8B030D-6E8A-4147-A177-3AD203B41FA5}">
                      <a16:colId xmlns:a16="http://schemas.microsoft.com/office/drawing/2014/main" val="2901724012"/>
                    </a:ext>
                  </a:extLst>
                </a:gridCol>
                <a:gridCol w="2016224">
                  <a:extLst>
                    <a:ext uri="{9D8B030D-6E8A-4147-A177-3AD203B41FA5}">
                      <a16:colId xmlns:a16="http://schemas.microsoft.com/office/drawing/2014/main" val="1918122909"/>
                    </a:ext>
                  </a:extLst>
                </a:gridCol>
                <a:gridCol w="3744416">
                  <a:extLst>
                    <a:ext uri="{9D8B030D-6E8A-4147-A177-3AD203B41FA5}">
                      <a16:colId xmlns:a16="http://schemas.microsoft.com/office/drawing/2014/main" val="3949537264"/>
                    </a:ext>
                  </a:extLst>
                </a:gridCol>
              </a:tblGrid>
              <a:tr h="488160">
                <a:tc gridSpan="3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9742289"/>
                  </a:ext>
                </a:extLst>
              </a:tr>
              <a:tr h="599824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리소스 및 구현 방법 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선택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그에 맞는 리소스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사운드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캐릭터칩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구하기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 배치 구성 작성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975587"/>
                  </a:ext>
                </a:extLst>
              </a:tr>
              <a:tr h="5998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2 </a:t>
                      </a:r>
                      <a:r>
                        <a:rPr lang="ko-KR" altLang="en-US" sz="2000" i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기본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UI 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기본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UI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제작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90%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스테이지 맵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 이동 구현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70%</a:t>
                      </a:r>
                      <a:endParaRPr lang="ko-KR" altLang="en-US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FF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2707947"/>
                  </a:ext>
                </a:extLst>
              </a:tr>
              <a:tr h="5998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3 ~ 4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특수 능력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물리효과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오브젝트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 특수 능력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 err="1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맵의</a:t>
                      </a:r>
                      <a:r>
                        <a:rPr lang="ko-KR" altLang="en-US" sz="1200" dirty="0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물리효과 구현</a:t>
                      </a:r>
                      <a:r>
                        <a:rPr lang="en-US" altLang="ko-KR" sz="1200" dirty="0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벽 충돌체크</a:t>
                      </a:r>
                      <a:r>
                        <a:rPr lang="en-US" altLang="ko-KR" sz="1200" dirty="0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 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오브젝트 구현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아이템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사다리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봉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 80%</a:t>
                      </a:r>
                      <a:endParaRPr lang="ko-KR" altLang="en-US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19ED41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597265"/>
                  </a:ext>
                </a:extLst>
              </a:tr>
              <a:tr h="115495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4~ 5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</a:t>
                      </a:r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함정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endParaRPr lang="en-US" altLang="ko-KR" sz="1200" dirty="0">
                        <a:solidFill>
                          <a:srgbClr val="0070C0"/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200" dirty="0">
                          <a:solidFill>
                            <a:srgbClr val="0070C0"/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1. 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게임 클리어 상태 제작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 startAt="2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부족한점 보완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파일 분할 및 코드정리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</a:t>
                      </a:r>
                    </a:p>
                    <a:p>
                      <a:pPr marL="228600" indent="-228600" latinLnBrk="1">
                        <a:buAutoNum type="arabicPeriod" startAt="2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사다리 오브젝트 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838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6971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51926"/>
            <a:ext cx="576064" cy="5760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8CFE22-90FF-43E3-8A33-1606FC8B56AE}"/>
              </a:ext>
            </a:extLst>
          </p:cNvPr>
          <p:cNvSpPr txBox="1"/>
          <p:nvPr/>
        </p:nvSpPr>
        <p:spPr>
          <a:xfrm>
            <a:off x="899592" y="51926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구현 현황</a:t>
            </a:r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7DFBE0A2-075C-42EF-B6FC-903D6AD571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158762"/>
              </p:ext>
            </p:extLst>
          </p:nvPr>
        </p:nvGraphicFramePr>
        <p:xfrm>
          <a:off x="611560" y="1168631"/>
          <a:ext cx="7992888" cy="32487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248">
                  <a:extLst>
                    <a:ext uri="{9D8B030D-6E8A-4147-A177-3AD203B41FA5}">
                      <a16:colId xmlns:a16="http://schemas.microsoft.com/office/drawing/2014/main" val="2901724012"/>
                    </a:ext>
                  </a:extLst>
                </a:gridCol>
                <a:gridCol w="2016224">
                  <a:extLst>
                    <a:ext uri="{9D8B030D-6E8A-4147-A177-3AD203B41FA5}">
                      <a16:colId xmlns:a16="http://schemas.microsoft.com/office/drawing/2014/main" val="1918122909"/>
                    </a:ext>
                  </a:extLst>
                </a:gridCol>
                <a:gridCol w="3744416">
                  <a:extLst>
                    <a:ext uri="{9D8B030D-6E8A-4147-A177-3AD203B41FA5}">
                      <a16:colId xmlns:a16="http://schemas.microsoft.com/office/drawing/2014/main" val="3949537264"/>
                    </a:ext>
                  </a:extLst>
                </a:gridCol>
              </a:tblGrid>
              <a:tr h="488160">
                <a:tc gridSpan="3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9742289"/>
                  </a:ext>
                </a:extLst>
              </a:tr>
              <a:tr h="5998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6 ~ 7</a:t>
                      </a:r>
                      <a:r>
                        <a:rPr lang="ko-KR" altLang="en-US" sz="2000" i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 및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스테이지 이동 구현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스테이지 클리어 시 다음 스테이지로 넘어가는 시스템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19ED41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 startAt="2"/>
                      </a:pPr>
                      <a:r>
                        <a:rPr lang="ko-KR" altLang="en-US" sz="1200" dirty="0">
                          <a:solidFill>
                            <a:schemeClr val="accent1"/>
                          </a:solidFill>
                          <a:highlight>
                            <a:srgbClr val="19ED4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블록 재생 추가</a:t>
                      </a:r>
                      <a:endParaRPr lang="en-US" altLang="ko-KR" sz="1200" dirty="0">
                        <a:solidFill>
                          <a:schemeClr val="accent1"/>
                        </a:solidFill>
                        <a:highlight>
                          <a:srgbClr val="19ED41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 startAt="2"/>
                      </a:pPr>
                      <a:r>
                        <a:rPr lang="ko-KR" altLang="en-US" sz="1200" dirty="0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 </a:t>
                      </a:r>
                      <a:r>
                        <a:rPr lang="en-US" altLang="ko-KR" sz="1200" dirty="0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1/</a:t>
                      </a:r>
                      <a:r>
                        <a:rPr lang="ko-KR" altLang="en-US" sz="1200" dirty="0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함정시스템</a:t>
                      </a:r>
                      <a:endParaRPr lang="en-US" altLang="ko-KR" sz="1200" dirty="0">
                        <a:solidFill>
                          <a:schemeClr val="accent1"/>
                        </a:solidFill>
                        <a:highlight>
                          <a:srgbClr val="00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 startAt="2"/>
                      </a:pPr>
                      <a:r>
                        <a:rPr lang="ko-KR" altLang="en-US" sz="1200" dirty="0">
                          <a:solidFill>
                            <a:schemeClr val="accent1"/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 </a:t>
                      </a:r>
                      <a:r>
                        <a:rPr lang="en-US" altLang="ko-KR" sz="1200" dirty="0">
                          <a:solidFill>
                            <a:schemeClr val="accent1"/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2 40%</a:t>
                      </a:r>
                      <a:endParaRPr lang="ko-KR" altLang="en-US" sz="1200" dirty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2707947"/>
                  </a:ext>
                </a:extLst>
              </a:tr>
              <a:tr h="5998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8 ~ 9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 최종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사운드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적용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1. 3(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혹은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3,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4)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스테이지 구현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80%</a:t>
                      </a:r>
                    </a:p>
                    <a:p>
                      <a:pPr latinLnBrk="1"/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2.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효과음 및 사운드 적용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597265"/>
                  </a:ext>
                </a:extLst>
              </a:tr>
              <a:tr h="115495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10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마무리 작업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버그수정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40%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838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4174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196DB6-04E0-4B66-A284-21EC3BA9E743}"/>
              </a:ext>
            </a:extLst>
          </p:cNvPr>
          <p:cNvSpPr txBox="1"/>
          <p:nvPr/>
        </p:nvSpPr>
        <p:spPr>
          <a:xfrm>
            <a:off x="1043608" y="186110"/>
            <a:ext cx="4248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히스토리 및 </a:t>
            </a:r>
            <a:r>
              <a:rPr lang="ko-KR" altLang="en-US" dirty="0" err="1">
                <a:latin typeface="나눔고딕 ExtraBold" panose="020B0600000101010101" charset="-127"/>
                <a:ea typeface="나눔고딕 ExtraBold" panose="020B0600000101010101" charset="-127"/>
              </a:rPr>
              <a:t>커밋</a:t>
            </a:r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 그래프</a:t>
            </a:r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endParaRPr lang="ko-KR" altLang="en-US" sz="3600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EFB28D4-50E2-43C0-B4A4-2BD56927239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3" r="25407" b="16889"/>
          <a:stretch/>
        </p:blipFill>
        <p:spPr>
          <a:xfrm rot="1122976">
            <a:off x="334282" y="71618"/>
            <a:ext cx="500450" cy="598316"/>
          </a:xfrm>
          <a:prstGeom prst="rect">
            <a:avLst/>
          </a:prstGeom>
        </p:spPr>
      </p:pic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DF67AD9E-FC93-4A6E-90FA-DDEB6F2BD8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16" y="753326"/>
            <a:ext cx="2386578" cy="2178464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8F056179-B2B8-46B4-99D6-E55E2D384C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16" y="2931790"/>
            <a:ext cx="2386578" cy="2140945"/>
          </a:xfrm>
          <a:prstGeom prst="rect">
            <a:avLst/>
          </a:prstGeom>
        </p:spPr>
      </p:pic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6F3413F-6B7B-4FCC-A3FF-F175ED89F7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038" y="805197"/>
            <a:ext cx="4104456" cy="1876837"/>
          </a:xfrm>
          <a:prstGeom prst="rect">
            <a:avLst/>
          </a:prstGeom>
        </p:spPr>
      </p:pic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58D7DB90-47F4-4181-A73F-6AE2A10E4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120456"/>
              </p:ext>
            </p:extLst>
          </p:nvPr>
        </p:nvGraphicFramePr>
        <p:xfrm>
          <a:off x="7236296" y="10320"/>
          <a:ext cx="1584176" cy="49395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088">
                  <a:extLst>
                    <a:ext uri="{9D8B030D-6E8A-4147-A177-3AD203B41FA5}">
                      <a16:colId xmlns:a16="http://schemas.microsoft.com/office/drawing/2014/main" val="3609679788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3965665278"/>
                    </a:ext>
                  </a:extLst>
                </a:gridCol>
              </a:tblGrid>
              <a:tr h="54934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</a:t>
                      </a:r>
                      <a:r>
                        <a:rPr lang="ko-KR" altLang="en-US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en-US" altLang="ko-KR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</a:t>
                      </a:r>
                      <a:r>
                        <a:rPr lang="ko-KR" altLang="en-US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횟수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4813175"/>
                  </a:ext>
                </a:extLst>
              </a:tr>
              <a:tr h="54934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1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3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7289329"/>
                  </a:ext>
                </a:extLst>
              </a:tr>
              <a:tr h="54934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2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2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994891"/>
                  </a:ext>
                </a:extLst>
              </a:tr>
              <a:tr h="54934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3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1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46364"/>
                  </a:ext>
                </a:extLst>
              </a:tr>
              <a:tr h="54934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4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6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576712"/>
                  </a:ext>
                </a:extLst>
              </a:tr>
              <a:tr h="54934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5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2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1878388"/>
                  </a:ext>
                </a:extLst>
              </a:tr>
              <a:tr h="54934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6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1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473223"/>
                  </a:ext>
                </a:extLst>
              </a:tr>
              <a:tr h="5470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7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11  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670651"/>
                  </a:ext>
                </a:extLst>
              </a:tr>
              <a:tr h="5470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8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6</a:t>
                      </a:r>
                      <a:endParaRPr lang="ko-KR" altLang="en-US" sz="10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4908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2179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196DB6-04E0-4B66-A284-21EC3BA9E743}"/>
              </a:ext>
            </a:extLst>
          </p:cNvPr>
          <p:cNvSpPr txBox="1"/>
          <p:nvPr/>
        </p:nvSpPr>
        <p:spPr>
          <a:xfrm>
            <a:off x="971600" y="195486"/>
            <a:ext cx="4248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게임 데모 영상</a:t>
            </a:r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endParaRPr lang="ko-KR" altLang="en-US" sz="3600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EFB28D4-50E2-43C0-B4A4-2BD56927239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3" r="25407" b="16889"/>
          <a:stretch/>
        </p:blipFill>
        <p:spPr>
          <a:xfrm rot="1122976">
            <a:off x="334282" y="71618"/>
            <a:ext cx="500450" cy="598316"/>
          </a:xfrm>
          <a:prstGeom prst="rect">
            <a:avLst/>
          </a:prstGeom>
        </p:spPr>
      </p:pic>
      <p:pic>
        <p:nvPicPr>
          <p:cNvPr id="4" name="Pico2D Canvas (1280x640) 3.30 FPS 2019-11-24 22-55-21">
            <a:hlinkClick r:id="" action="ppaction://media"/>
            <a:extLst>
              <a:ext uri="{FF2B5EF4-FFF2-40B4-BE49-F238E27FC236}">
                <a16:creationId xmlns:a16="http://schemas.microsoft.com/office/drawing/2014/main" id="{6CEA2CA4-0AC5-4B98-BB2F-B63EC5D6BC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6035" y="843558"/>
            <a:ext cx="7632848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510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5400">
          <a:solidFill>
            <a:srgbClr val="FF0000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5667</TotalTime>
  <Words>391</Words>
  <Application>Microsoft Office PowerPoint</Application>
  <PresentationFormat>화면 슬라이드 쇼(16:9)</PresentationFormat>
  <Paragraphs>97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맑은 고딕</vt:lpstr>
      <vt:lpstr>나눔고딕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sec1</dc:creator>
  <cp:lastModifiedBy>오 승담</cp:lastModifiedBy>
  <cp:revision>123</cp:revision>
  <dcterms:created xsi:type="dcterms:W3CDTF">2015-10-19T06:46:18Z</dcterms:created>
  <dcterms:modified xsi:type="dcterms:W3CDTF">2019-11-24T14:19:05Z</dcterms:modified>
</cp:coreProperties>
</file>